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3087-46D7-443C-AE3C-C7596DD63E05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83FA-9015-4C66-BA35-A744FFB18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2D0C-C809-4B26-9E3F-C8620591BE62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9E20-9309-4AC8-B25C-B509A9A0E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957A-B39D-41DB-A46E-8433DC4B6908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78B9-0A61-4E83-BD2A-8BFC1C40A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D3E3-2913-4B80-AD93-80BD0C91B069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6E6D-2886-420E-9839-ED3F4B3ED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BCC6-2348-4D2E-A383-84583735A520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EF35-9EFD-4047-86FA-AF349E34B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754C-68A5-49BE-9C71-DF59A312C879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4FE3-1DEA-43D8-B409-6377DBBC6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030D-5FF1-4F00-86CF-67CC30874507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F431-731A-4CFA-98CE-CF689E4E3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C6F6-310C-4A44-8527-D989BC10E9AB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4E81-DB20-4933-8316-6351DFB5A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84A4-E4E1-4543-B024-6C8DA64121C8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5EB1-5ECE-4B66-9761-C6236EB7B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07B0-CBAB-4F33-9CCD-AD230A0512E1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A3F5-EA4D-4035-8B5E-9648EB54E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049D-779B-4D05-BA5E-A23B479EE28E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A31C-FB07-4341-99B3-16466A0E7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8FB0-5251-457E-A745-4644798CBBEA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D8BB-D940-436D-BF4B-242C3302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A285-FBAC-49D2-96BE-E8C46AEF44FD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12EC-7AC6-427D-B935-3E9E9B846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BB33-8F59-4961-A8C1-046D17ABA4F4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672E-4BB5-47D8-B05D-A2E0FAD08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4E10-B14E-44B6-A512-57CE80E3AB9B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D66D-6097-4E81-A631-3E253DE7B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C427-16CD-49DE-9129-72ECCDA60DE3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772A-3C3B-43E3-B802-1DB091C8F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3266-C0AD-4F90-BE2A-DEF36C01B002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D3B2-73F3-4336-85AF-2DFF22379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B22305D-0A1A-4A3F-ACC9-93B99E8499D2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3930034-20D7-453F-AFEC-ED94AE69A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7" r:id="rId12"/>
    <p:sldLayoutId id="2147483685" r:id="rId13"/>
    <p:sldLayoutId id="2147483698" r:id="rId14"/>
    <p:sldLayoutId id="2147483684" r:id="rId15"/>
    <p:sldLayoutId id="2147483683" r:id="rId16"/>
    <p:sldLayoutId id="214748368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8450" y="-363538"/>
            <a:ext cx="12490450" cy="77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8450" y="85725"/>
            <a:ext cx="9144000" cy="10366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n-US" sz="6600" dirty="0">
                <a:solidFill>
                  <a:schemeClr val="bg1"/>
                </a:solidFill>
              </a:rPr>
              <a:t>Sidewalk Astronomers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84213" y="85725"/>
            <a:ext cx="9761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entury Gothic" pitchFamily="34" charset="0"/>
              </a:rPr>
              <a:t>Sidewalk Astronomers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125538" y="6296025"/>
            <a:ext cx="84756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entury Gothic" pitchFamily="34" charset="0"/>
              </a:rPr>
              <a:t>Have telescopes – will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996950" y="265113"/>
            <a:ext cx="986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entury Gothic" pitchFamily="34" charset="0"/>
              </a:rPr>
              <a:t>Who are the Sidewalk Astronomers?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66725" y="1222375"/>
            <a:ext cx="59594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Century Gothic" pitchFamily="34" charset="0"/>
              </a:rPr>
              <a:t>Has shown cosmos to public for over 	40 years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Century Gothic" pitchFamily="34" charset="0"/>
              </a:rPr>
              <a:t>Has professional and amateur 	astronomers working together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Century Gothic" pitchFamily="34" charset="0"/>
              </a:rPr>
              <a:t>Has groups that partner within their 	local communities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Century Gothic" pitchFamily="34" charset="0"/>
              </a:rPr>
              <a:t>Has outreach done in creative ways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Century Gothic" pitchFamily="34" charset="0"/>
              </a:rPr>
              <a:t>Has respect and stewardship of the 	night sky</a:t>
            </a:r>
          </a:p>
        </p:txBody>
      </p:sp>
      <p:pic>
        <p:nvPicPr>
          <p:cNvPr id="20483" name="Picture 5" descr="John Dobson Birthday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863" y="1760538"/>
            <a:ext cx="4578350" cy="3433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90513" y="214313"/>
            <a:ext cx="11552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entury Gothic" pitchFamily="34" charset="0"/>
              </a:rPr>
              <a:t>What is Sidewalk Astronomy?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93700" y="1090613"/>
            <a:ext cx="6689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Public Astronomy  - conducted on sidewalks,  in 	parks, at observatories, planetariums and 	libraries</a:t>
            </a:r>
          </a:p>
          <a:p>
            <a:pPr>
              <a:buFontTx/>
              <a:buChar char="•"/>
            </a:pPr>
            <a:endParaRPr lang="en-US" sz="19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Free Astronomy – sidewalk astronomy is a gift to the 	community</a:t>
            </a:r>
          </a:p>
          <a:p>
            <a:pPr>
              <a:buFontTx/>
              <a:buChar char="•"/>
            </a:pPr>
            <a:endParaRPr lang="en-US" sz="19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Accessible Astronomy – by going to where the 	people are more people are given opportunity</a:t>
            </a:r>
          </a:p>
          <a:p>
            <a:pPr>
              <a:buFontTx/>
              <a:buChar char="•"/>
            </a:pPr>
            <a:endParaRPr lang="en-US" sz="19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Educational – along with observing, information is 	always given so that people know what they are 	seeing.</a:t>
            </a:r>
          </a:p>
          <a:p>
            <a:pPr>
              <a:buFontTx/>
              <a:buChar char="•"/>
            </a:pPr>
            <a:endParaRPr lang="en-US" sz="19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Conduct outreach </a:t>
            </a:r>
            <a:r>
              <a:rPr lang="en-US" b="1"/>
              <a:t>–</a:t>
            </a:r>
            <a:r>
              <a:rPr lang="en-US" sz="1900" b="1">
                <a:latin typeface="Century Gothic" pitchFamily="34" charset="0"/>
              </a:rPr>
              <a:t> which is an important part of 	sidewalk astronomy.</a:t>
            </a:r>
          </a:p>
          <a:p>
            <a:pPr>
              <a:buFontTx/>
              <a:buChar char="•"/>
            </a:pPr>
            <a:endParaRPr lang="en-US" sz="19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1900" b="1">
                <a:latin typeface="Century Gothic" pitchFamily="34" charset="0"/>
              </a:rPr>
              <a:t>Telescope Making – many members are active 	amateur telescope makers  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688" y="1787525"/>
            <a:ext cx="46656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55600" y="257175"/>
            <a:ext cx="893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entury Gothic" pitchFamily="34" charset="0"/>
              </a:rPr>
              <a:t>History of the Sidewalk Astronomers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06388" y="949325"/>
            <a:ext cx="65278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200" b="1">
                <a:latin typeface="Century Gothic" pitchFamily="34" charset="0"/>
              </a:rPr>
              <a:t>Started undercover at a monastery by John 	Dobson in late 60’s.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b="1">
                <a:latin typeface="Century Gothic" pitchFamily="34" charset="0"/>
              </a:rPr>
              <a:t>The first Dobsonian Telescope started it 	all – 	out of repurposed materials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b="1">
                <a:latin typeface="Century Gothic" pitchFamily="34" charset="0"/>
              </a:rPr>
              <a:t>Moved to the corners of Broderick &amp; 	Jackson Streets, San Francisco in 1969 – 	using large telescopes to show the public 	where they live.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b="1">
                <a:latin typeface="Century Gothic" pitchFamily="34" charset="0"/>
              </a:rPr>
              <a:t>Introduced into the National Parks in early 	1970s 	–  where people and dark  skies 	collide.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 l="3178" r="867" b="287"/>
          <a:stretch>
            <a:fillRect/>
          </a:stretch>
        </p:blipFill>
        <p:spPr bwMode="auto">
          <a:xfrm>
            <a:off x="8712200" y="80963"/>
            <a:ext cx="34305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 l="4355" t="5136" r="-125" b="1067"/>
          <a:stretch>
            <a:fillRect/>
          </a:stretch>
        </p:blipFill>
        <p:spPr bwMode="auto">
          <a:xfrm>
            <a:off x="6746875" y="1027113"/>
            <a:ext cx="28813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8175" y="2263775"/>
            <a:ext cx="25066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4638675"/>
            <a:ext cx="26797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74650" y="212725"/>
            <a:ext cx="9463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Sidewalk Astronomers Today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96875" y="1090613"/>
            <a:ext cx="67484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Celebrates John every September – John Dobson 	Month and John Dobson Day September 14</a:t>
            </a:r>
            <a:r>
              <a:rPr lang="en-US" sz="2000" b="1" baseline="30000">
                <a:latin typeface="Century Gothic" pitchFamily="34" charset="0"/>
              </a:rPr>
              <a:t>th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International members is in ??? countries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Offers over 15 programs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Celebrates sidewalk astronomy internationally - 	ISAN – International Sidewalk Astronomy Night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Has solar sidewalk astronomy facet – International 	Sun Day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Partners with other organizations like IDA and 	Globe@Night </a:t>
            </a:r>
          </a:p>
          <a:p>
            <a:pPr>
              <a:buFontTx/>
              <a:buChar char="•"/>
            </a:pPr>
            <a:endParaRPr lang="en-US" sz="2000" b="1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Provides free resources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788" y="290513"/>
            <a:ext cx="3749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4550" y="2133600"/>
            <a:ext cx="2144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8388" y="4330700"/>
            <a:ext cx="337026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1038" y="2316163"/>
            <a:ext cx="27797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489075" y="287338"/>
            <a:ext cx="8675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entury Gothic" pitchFamily="34" charset="0"/>
              </a:rPr>
              <a:t>Becoming a Sidewalk Astronomer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41325" y="1271588"/>
            <a:ext cx="656113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Join by signing up on website at: 	sidewalkastronomers.us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Will automatically receive the newsletter “</a:t>
            </a:r>
            <a:r>
              <a:rPr lang="en-US" sz="2000" b="1" i="1">
                <a:latin typeface="Century Gothic" pitchFamily="34" charset="0"/>
              </a:rPr>
              <a:t>The 	Sidewalk Astronomer”</a:t>
            </a:r>
            <a:endParaRPr lang="en-US" sz="2000" b="1">
              <a:latin typeface="Century Gothic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Review Resources on-site articles on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Century Gothic" pitchFamily="34" charset="0"/>
              </a:rPr>
              <a:t>	- observing tips, site selection, 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Century Gothic" pitchFamily="34" charset="0"/>
              </a:rPr>
              <a:t>	- hands on activities, handouts, etc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Equipment needs – buying or building telescope, 	- how to articles and directions and telescope 			plans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1">
                <a:latin typeface="Century Gothic" pitchFamily="34" charset="0"/>
              </a:rPr>
              <a:t>Personal help available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863" y="1414463"/>
            <a:ext cx="47085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349375" y="479425"/>
            <a:ext cx="705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484313" y="260350"/>
            <a:ext cx="95234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4000" b="1" i="1"/>
              <a:t>“Go to where the people are”</a:t>
            </a:r>
          </a:p>
          <a:p>
            <a:pPr algn="ctr" defTabSz="914400">
              <a:spcBef>
                <a:spcPct val="50000"/>
              </a:spcBef>
            </a:pPr>
            <a:r>
              <a:rPr lang="en-US" sz="3600" b="1" i="1"/>
              <a:t>John Dobson</a:t>
            </a:r>
          </a:p>
          <a:p>
            <a:pPr algn="ctr" defTabSz="914400">
              <a:spcBef>
                <a:spcPct val="50000"/>
              </a:spcBef>
            </a:pPr>
            <a:r>
              <a:rPr lang="en-US" sz="2400" b="1" i="1"/>
              <a:t>Sep 14, 1915 – Jan 14, 2014</a:t>
            </a:r>
          </a:p>
        </p:txBody>
      </p:sp>
      <p:pic>
        <p:nvPicPr>
          <p:cNvPr id="25603" name="Picture 4" descr="220px-JohnDobson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3388" y="2514600"/>
            <a:ext cx="4038600" cy="4129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307</Words>
  <Application>Microsoft Office PowerPoint</Application>
  <PresentationFormat>Custom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Century Gothic</vt:lpstr>
      <vt:lpstr>Wingdings 3</vt:lpstr>
      <vt:lpstr>Calibri</vt:lpstr>
      <vt:lpstr>Slice</vt:lpstr>
      <vt:lpstr>Slice</vt:lpstr>
      <vt:lpstr>Slice</vt:lpstr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florist</dc:creator>
  <cp:lastModifiedBy>Peg</cp:lastModifiedBy>
  <cp:revision>29</cp:revision>
  <dcterms:created xsi:type="dcterms:W3CDTF">2016-03-19T18:34:40Z</dcterms:created>
  <dcterms:modified xsi:type="dcterms:W3CDTF">2016-03-22T17:14:26Z</dcterms:modified>
</cp:coreProperties>
</file>